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3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Goal: to </a:t>
            </a:r>
            <a:r>
              <a:rPr lang="fr-FR" sz="3800" dirty="0" err="1" smtClean="0">
                <a:solidFill>
                  <a:schemeClr val="bg1"/>
                </a:solidFill>
                <a:latin typeface="Kristen ITC" pitchFamily="66" charset="0"/>
              </a:rPr>
              <a:t>inquire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 and </a:t>
            </a:r>
            <a:r>
              <a:rPr lang="fr-FR" sz="3800" dirty="0" err="1" smtClean="0">
                <a:solidFill>
                  <a:schemeClr val="bg1"/>
                </a:solidFill>
                <a:latin typeface="Kristen ITC" pitchFamily="66" charset="0"/>
              </a:rPr>
              <a:t>respond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54357" y="1600200"/>
            <a:ext cx="8737243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Situation: à la cantine, pendant le déjeuner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9672" y="3200400"/>
            <a:ext cx="8633139" cy="1754326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dirty="0" smtClean="0">
                <a:latin typeface="Kristen ITC" pitchFamily="66" charset="0"/>
              </a:rPr>
              <a:t>Task:  Create a dialogue using all 10 expressions from the </a:t>
            </a:r>
            <a:r>
              <a:rPr lang="en-US" sz="3600" dirty="0" err="1" smtClean="0">
                <a:latin typeface="Kristen ITC" pitchFamily="66" charset="0"/>
              </a:rPr>
              <a:t>exprimons</a:t>
            </a:r>
            <a:r>
              <a:rPr lang="en-US" sz="3600" dirty="0" smtClean="0">
                <a:latin typeface="Kristen ITC" pitchFamily="66" charset="0"/>
              </a:rPr>
              <a:t>-nous section of page 19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9041" y="5334000"/>
            <a:ext cx="8633139" cy="138499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Functions: asking if something is any good, inquiring about someone’s opinions, inviting a friend to do something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51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99</cp:revision>
  <dcterms:created xsi:type="dcterms:W3CDTF">2011-09-14T23:22:57Z</dcterms:created>
  <dcterms:modified xsi:type="dcterms:W3CDTF">2012-10-08T15:43:34Z</dcterms:modified>
</cp:coreProperties>
</file>